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285" r:id="rId3"/>
    <p:sldId id="284" r:id="rId4"/>
    <p:sldId id="28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1C72-5522-403D-A513-29A5ED3042D3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825-1F12-49E2-A030-EAD54C64D123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374E-45B7-48EB-A7B7-39B839A1F29D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BE3-2950-43AA-96BB-A768AE4BBF1F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141-04C0-4624-9F2E-8889C32F3444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C78-1DC2-4F11-B561-DCF0B87C134D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AA66-42E9-4984-A3CA-61FA0D335D40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09F9-4A15-450B-A0C7-2D2B8DB13C6E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2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3B-1E99-4B90-A2A0-4757127AB91D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F7E-DEA0-484D-B047-B43919F0D988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F29-9CCA-429A-B1D0-D4C87BA498B9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EE5-E4BB-4694-A62A-B703A0DEA096}" type="datetime1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-41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Direct Sun obs. by Chiba-U’s </a:t>
            </a:r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POM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-02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5" y="1033098"/>
            <a:ext cx="7630590" cy="524900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793700" y="3503952"/>
            <a:ext cx="206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unstable feature was likely due to cirrus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34525" y="1727618"/>
            <a:ext cx="1199213" cy="35526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atmos3.cr.chiba-u.jp/share/chiba/skyview/20191118/EA50_13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62" y="4141588"/>
            <a:ext cx="2139601" cy="16047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7353516" y="4231899"/>
            <a:ext cx="852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13:00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1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-41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Himawari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-8 data (13:00 </a:t>
            </a:r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JST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34525" y="1727618"/>
            <a:ext cx="1199213" cy="35526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6" y="903219"/>
            <a:ext cx="4856371" cy="310607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654426" y="3648679"/>
            <a:ext cx="624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AOT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47" y="4159876"/>
            <a:ext cx="4917779" cy="266448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335637" y="6249622"/>
            <a:ext cx="91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type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1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72" y="1043739"/>
            <a:ext cx="6725653" cy="5044240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0" y="-4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NIES’s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FTS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EM21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) instrument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1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0" y="-4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PM2.5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&amp; BC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atmos3.cr.chiba-u.jp/pm25/latest_chi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17" y="1100422"/>
            <a:ext cx="6400800" cy="25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tmos3.cr.chiba-u.jp/cosmos/latest_chi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15" y="3691857"/>
            <a:ext cx="6194170" cy="257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95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34</Words>
  <Application>Microsoft Office PowerPoint</Application>
  <PresentationFormat>画面に合わせる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 仁士</cp:lastModifiedBy>
  <cp:revision>52</cp:revision>
  <dcterms:created xsi:type="dcterms:W3CDTF">2013-05-01T02:16:19Z</dcterms:created>
  <dcterms:modified xsi:type="dcterms:W3CDTF">2019-11-18T13:47:24Z</dcterms:modified>
</cp:coreProperties>
</file>